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3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" initials="A" lastIdx="2" clrIdx="0">
    <p:extLst>
      <p:ext uri="{19B8F6BF-5375-455C-9EA6-DF929625EA0E}">
        <p15:presenceInfo xmlns:p15="http://schemas.microsoft.com/office/powerpoint/2012/main" userId="An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1212-999E-47ED-9840-5630DEBE9282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5A95-181C-4284-B2D7-61AB6B6FE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37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1212-999E-47ED-9840-5630DEBE9282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5A95-181C-4284-B2D7-61AB6B6FE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889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1212-999E-47ED-9840-5630DEBE9282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5A95-181C-4284-B2D7-61AB6B6FE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170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1212-999E-47ED-9840-5630DEBE9282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5A95-181C-4284-B2D7-61AB6B6FE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286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1212-999E-47ED-9840-5630DEBE9282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5A95-181C-4284-B2D7-61AB6B6FE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808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1212-999E-47ED-9840-5630DEBE9282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5A95-181C-4284-B2D7-61AB6B6FE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188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1212-999E-47ED-9840-5630DEBE9282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5A95-181C-4284-B2D7-61AB6B6FEA1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897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1212-999E-47ED-9840-5630DEBE9282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5A95-181C-4284-B2D7-61AB6B6FEA1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9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1212-999E-47ED-9840-5630DEBE9282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5A95-181C-4284-B2D7-61AB6B6FE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16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1212-999E-47ED-9840-5630DEBE9282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5A95-181C-4284-B2D7-61AB6B6FE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574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1212-999E-47ED-9840-5630DEBE9282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5A95-181C-4284-B2D7-61AB6B6FE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819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2BF1212-999E-47ED-9840-5630DEBE9282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B5A95-181C-4284-B2D7-61AB6B6FE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872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вп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201" y="2444405"/>
            <a:ext cx="6210300" cy="201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2394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Система работы школы по подготовке к проведению ВПР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5127" y="1984248"/>
            <a:ext cx="10515600" cy="3266249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Цель ВПР – обеспечение единства образовательного пространства Российской Федерации и поддержки введения Федерального государственного образовательного стандарта за счет предоставления образовательными организациями единых проверочных материалов и единых критериев оценивания учебных достижений.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688238" y="4999198"/>
            <a:ext cx="3672489" cy="1088449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не являются итоговой аттестацией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45127" y="4999198"/>
            <a:ext cx="3672489" cy="1088449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ВПР = годовая контрольная работа</a:t>
            </a:r>
          </a:p>
        </p:txBody>
      </p:sp>
    </p:spTree>
    <p:extLst>
      <p:ext uri="{BB962C8B-B14F-4D97-AF65-F5344CB8AC3E}">
        <p14:creationId xmlns:p14="http://schemas.microsoft.com/office/powerpoint/2010/main" val="2825765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127" y="365759"/>
            <a:ext cx="10515600" cy="2726575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Всероссийские проверочные работы (ВПР) – это контрольные работы по различным предметам, проводимые для школьников всей страны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45127" y="3752289"/>
            <a:ext cx="3311237" cy="1088449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единое расписание проведение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447308" y="3752288"/>
            <a:ext cx="3311237" cy="1088449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единые тексты заданий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049489" y="3752288"/>
            <a:ext cx="3311237" cy="1088449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единые критерии оценивания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360814" y="5500693"/>
            <a:ext cx="8999911" cy="1088449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ВПР - не ЕГЭ, по результатам работ не принимаются никакие обязательные решения</a:t>
            </a:r>
          </a:p>
        </p:txBody>
      </p:sp>
      <p:pic>
        <p:nvPicPr>
          <p:cNvPr id="1026" name="Picture 2" descr="Картинки по запросу знак восклица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38" y="5415233"/>
            <a:ext cx="1224338" cy="122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7126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014154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Как помочь учащимся подготовиться к ВПР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45127" y="1586391"/>
            <a:ext cx="10515600" cy="4991389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/>
              <a:t>Составьте план подготовки по вашему предмету и расскажите о нем учащимся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/>
              <a:t>Дайте учащимся возможность оценить их достижения в учебе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/>
              <a:t>Не говорите с учащимися о ВПР слишком часто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/>
              <a:t>Используйте при изучении учебного материала различные педагогические технологии, методы и приемы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/>
              <a:t>«Скажи мне – и я не забуду, учи меня – и я могу запомнить, вовлекай меня – и я научусь»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/>
              <a:t>Научите учащихся работать с критериями оценки заданий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/>
              <a:t>Не показывайте страха и беспокойства по поводу предстоящих ВПР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 err="1"/>
              <a:t>Подерживайте</a:t>
            </a:r>
            <a:r>
              <a:rPr lang="ru-RU" sz="2400" dirty="0"/>
              <a:t> </a:t>
            </a:r>
            <a:r>
              <a:rPr lang="ru-RU" sz="2400" dirty="0" err="1"/>
              <a:t>внеучебные</a:t>
            </a:r>
            <a:r>
              <a:rPr lang="ru-RU" sz="2400" dirty="0"/>
              <a:t> интересы учащихся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/>
              <a:t>Общайтесь с родителями и привлекайте их на свою сторону!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/>
              <a:t>Общайтесь с коллегами!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/>
          </a:p>
          <a:p>
            <a:pPr algn="ctr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891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014154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Как узнать результаты ВПР и на что они влияют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72589" y="1586391"/>
            <a:ext cx="8088138" cy="1445567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ru-RU" sz="2400" dirty="0"/>
          </a:p>
          <a:p>
            <a:r>
              <a:rPr lang="ru-RU" sz="3200" dirty="0"/>
              <a:t>Официальный сайт ВПР 2018 (</a:t>
            </a:r>
            <a:r>
              <a:rPr lang="ru-RU" sz="3200" dirty="0" err="1"/>
              <a:t>СтатГрад</a:t>
            </a:r>
            <a:r>
              <a:rPr lang="ru-RU" sz="3200" dirty="0"/>
              <a:t>) – </a:t>
            </a:r>
            <a:r>
              <a:rPr lang="en-US" sz="3200" dirty="0"/>
              <a:t>www.eduvpr.ru</a:t>
            </a:r>
            <a:endParaRPr lang="ru-RU" sz="3200" dirty="0"/>
          </a:p>
          <a:p>
            <a:pPr algn="ctr"/>
            <a:endParaRPr lang="ru-RU" sz="2800" dirty="0"/>
          </a:p>
        </p:txBody>
      </p:sp>
      <p:pic>
        <p:nvPicPr>
          <p:cNvPr id="4" name="Picture 2" descr="Картинки по запросу знак восклица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27" y="1697005"/>
            <a:ext cx="1224338" cy="122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2069465" y="3266540"/>
            <a:ext cx="3311237" cy="1088449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официальные документы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02927" y="3266540"/>
            <a:ext cx="4335745" cy="1088449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Демонстрационные работы для 4,5,6 классов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45127" y="5131696"/>
            <a:ext cx="10515600" cy="1445567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ru-RU" sz="2400" dirty="0"/>
          </a:p>
          <a:p>
            <a:pPr algn="ctr"/>
            <a:r>
              <a:rPr lang="ru-RU" sz="3200" dirty="0"/>
              <a:t>Материалы ВПР 11 класс на сайте ФИПИ – </a:t>
            </a:r>
            <a:r>
              <a:rPr lang="en-US" sz="3200" dirty="0"/>
              <a:t>http://www.fipi.ru/ege-i-gve-11/vpr</a:t>
            </a:r>
            <a:endParaRPr lang="ru-RU" sz="3200" dirty="0"/>
          </a:p>
          <a:p>
            <a:pPr algn="ctr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44795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014154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Как узнать результаты ВПР и на что они влияют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99789" y="1586389"/>
            <a:ext cx="5282131" cy="1445567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ru-RU" sz="2400" dirty="0"/>
          </a:p>
          <a:p>
            <a:r>
              <a:rPr lang="ru-RU" sz="3200" dirty="0"/>
              <a:t>Результаты ВПР нужны для:</a:t>
            </a:r>
          </a:p>
          <a:p>
            <a:pPr algn="ctr"/>
            <a:endParaRPr lang="ru-RU" sz="2800" dirty="0"/>
          </a:p>
        </p:txBody>
      </p:sp>
      <p:pic>
        <p:nvPicPr>
          <p:cNvPr id="4" name="Picture 2" descr="Картинки по запросу знак восклица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687" y="1697004"/>
            <a:ext cx="1224338" cy="122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845127" y="3087402"/>
            <a:ext cx="10515600" cy="2806440"/>
          </a:xfrm>
        </p:spPr>
        <p:txBody>
          <a:bodyPr/>
          <a:lstStyle/>
          <a:p>
            <a:pPr algn="just"/>
            <a:r>
              <a:rPr lang="ru-RU" dirty="0"/>
              <a:t>самооценки школ</a:t>
            </a:r>
          </a:p>
          <a:p>
            <a:pPr algn="just"/>
            <a:r>
              <a:rPr lang="ru-RU" dirty="0"/>
              <a:t>выявления пробелов в знаниях учащихся</a:t>
            </a:r>
          </a:p>
          <a:p>
            <a:pPr algn="just"/>
            <a:r>
              <a:rPr lang="ru-RU" dirty="0"/>
              <a:t>помощи учителям и родителям в организации работы с каждым школьником</a:t>
            </a:r>
          </a:p>
          <a:p>
            <a:pPr algn="just"/>
            <a:r>
              <a:rPr lang="ru-RU" dirty="0"/>
              <a:t>мониторинга уровня образования в стране</a:t>
            </a:r>
          </a:p>
          <a:p>
            <a:pPr algn="just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31754" y="5515676"/>
            <a:ext cx="3311237" cy="1088449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Время проведения 2-3 урок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432223" y="5515676"/>
            <a:ext cx="3428035" cy="1088449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Продолжительность 1-2 урока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049490" y="5515676"/>
            <a:ext cx="3311237" cy="1088449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Систематизированное повторение учебного материалы</a:t>
            </a:r>
          </a:p>
        </p:txBody>
      </p:sp>
    </p:spTree>
    <p:extLst>
      <p:ext uri="{BB962C8B-B14F-4D97-AF65-F5344CB8AC3E}">
        <p14:creationId xmlns:p14="http://schemas.microsoft.com/office/powerpoint/2010/main" val="49881178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TM02900720[[fn=Интеграл]]</Template>
  <TotalTime>266</TotalTime>
  <Words>287</Words>
  <Application>Microsoft Office PowerPoint</Application>
  <PresentationFormat>Широкоэкранный</PresentationFormat>
  <Paragraphs>39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 2</vt:lpstr>
      <vt:lpstr>HDOfficeLightV0</vt:lpstr>
      <vt:lpstr>Презентация PowerPoint</vt:lpstr>
      <vt:lpstr>Система работы школы по подготовке к проведению ВПР</vt:lpstr>
      <vt:lpstr>Всероссийские проверочные работы (ВПР) – это контрольные работы по различным предметам, проводимые для школьников всей страны</vt:lpstr>
      <vt:lpstr>Как помочь учащимся подготовиться к ВПР</vt:lpstr>
      <vt:lpstr>Как узнать результаты ВПР и на что они влияют</vt:lpstr>
      <vt:lpstr>Как узнать результаты ВПР и на что они влияют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Anna</dc:creator>
  <cp:lastModifiedBy>Елена Павлючкова</cp:lastModifiedBy>
  <cp:revision>13</cp:revision>
  <dcterms:created xsi:type="dcterms:W3CDTF">2018-09-13T12:56:22Z</dcterms:created>
  <dcterms:modified xsi:type="dcterms:W3CDTF">2019-01-12T14:34:41Z</dcterms:modified>
</cp:coreProperties>
</file>