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874395"/>
            <a:ext cx="5112568" cy="1866973"/>
          </a:xfrm>
        </p:spPr>
        <p:txBody>
          <a:bodyPr>
            <a:normAutofit fontScale="92500"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Приятно в праздник Пасхи поздравлять!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Любви и благоденствия желать.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Здоровья, мира, счастья, долгих лет!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Пусть Вера, словно солнце, дарит Свет</a:t>
            </a:r>
            <a:r>
              <a:rPr lang="ru-RU" sz="1800" dirty="0"/>
              <a:t>!</a:t>
            </a:r>
          </a:p>
          <a:p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4680520" cy="331236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ПАСХАЛЬНАЯ ОТКРЫТКА </a:t>
            </a:r>
            <a:r>
              <a:rPr lang="ru-RU"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В </a:t>
            </a:r>
            <a:r>
              <a:rPr lang="ru-RU" sz="36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СТИЛЕ </a:t>
            </a:r>
            <a:r>
              <a:rPr lang="ru-RU"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КВИЛЛИНГ</a:t>
            </a:r>
            <a:br>
              <a:rPr lang="ru-RU"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Мастер - класс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836712"/>
            <a:ext cx="3452459" cy="460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9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1556792"/>
            <a:ext cx="3096344" cy="244827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  <a:t>Наклеиваем одну окружность на другую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2" y="188641"/>
            <a:ext cx="480653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4682" y="6212662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8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1412776"/>
            <a:ext cx="2581672" cy="19442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  <a:t>Собираем все элементы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80653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300028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10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6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05263"/>
            <a:ext cx="9144000" cy="103690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Готовим украшение для нашей композиции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в стиле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/>
              </a:rPr>
              <a:t>квиллинг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.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Делаем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завитушки «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бихайв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» или «греческая волна»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i="1" dirty="0">
                <a:effectLst/>
              </a:rPr>
              <a:t> 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4888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3572" y="5435932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Слайд11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2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1124744"/>
            <a:ext cx="2592288" cy="25922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  <a:t>Наклеиваем украшение на основу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88532" cy="638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259387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12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3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16" y="5877272"/>
            <a:ext cx="9036496" cy="116295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Готовим ролы (шаблон № 9 и № 10) – 8 элементов,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придаём  им форму капельки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7554"/>
            <a:ext cx="729681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5334192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13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3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1124744"/>
            <a:ext cx="2509664" cy="25922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  <a:t>Собираем узор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86499" cy="638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273315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14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33256"/>
            <a:ext cx="9144000" cy="1124744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>
                <a:effectLst/>
              </a:rPr>
              <a:t>     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Творим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розы и 7 капелек    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Конструируем бантик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     (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шаблон №7)      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Все элементы готовы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</a:b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66093" cy="555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0227"/>
            <a:ext cx="4166093" cy="555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0091" y="5357460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15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5357460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16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49280"/>
            <a:ext cx="9144000" cy="10527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По схеме собираем всю композицию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80628"/>
            <a:ext cx="7632848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9" y="5435932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17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33256"/>
            <a:ext cx="9144000" cy="11247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Последний штрих – делаем надпись для нашей открытки.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Надпись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может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быть любой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: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«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Христос Воскресе!», «Светлой Пасхи!» и т.п.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</a:b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1645"/>
            <a:ext cx="7416824" cy="556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0292" y="5394930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18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4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484784"/>
            <a:ext cx="3960440" cy="19682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  <a:t>Наше изделие готово. Любуемся своим творением.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Теперь можно порадовать  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  <a:t> 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своих близких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643"/>
            <a:ext cx="4824536" cy="643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6297035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19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7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16016" y="0"/>
            <a:ext cx="4427984" cy="170080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этот светлый праздник Пасхи принято дарить подарки.</a:t>
            </a:r>
            <a:br>
              <a:rPr lang="ru-RU" sz="20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подарки, сделанные своими руками, вдвойне приятны</a:t>
            </a:r>
            <a:endParaRPr lang="ru-RU" sz="2000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932040" y="2060848"/>
            <a:ext cx="4032448" cy="417646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Материалы и инструменты: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-  цветная бумага</a:t>
            </a:r>
          </a:p>
          <a:p>
            <a:pPr algn="l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- 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цветной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и белый картон</a:t>
            </a:r>
          </a:p>
          <a:p>
            <a:pPr algn="l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-  бумага для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квиллинга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-  инструмент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для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квиллинга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-  ножницы, фигурные ножницы</a:t>
            </a:r>
          </a:p>
          <a:p>
            <a:pPr algn="l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-  карандаш</a:t>
            </a:r>
          </a:p>
          <a:p>
            <a:pPr algn="l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-  клей</a:t>
            </a:r>
          </a:p>
          <a:p>
            <a:pPr algn="l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53650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6310" y="6268561"/>
            <a:ext cx="2662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Образец открытки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867980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87624" y="4653136"/>
            <a:ext cx="6552728" cy="128152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подготовила учитель ИЗО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МОУ 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</a:rPr>
              <a:t>Глебовская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СОШ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Феоктистова Наталья Борисовна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ПАСХАЛЬНАЯ ОТКРЫТКА </a:t>
            </a:r>
            <a:r>
              <a:rPr lang="ru-RU" sz="36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/>
            </a:r>
            <a:br>
              <a:rPr lang="ru-RU" sz="36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36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В СТИЛЕ КВИЛЛИНГ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86762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52071"/>
            <a:ext cx="8424936" cy="10803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По шаблону вырезаем из картона основу. Можно использовать «весёлый картон» (цветной картон с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принтом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).  Если картон белый, можно украсить его как на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образце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 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5447"/>
            <a:ext cx="74888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9924" y="5382739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16339"/>
            <a:ext cx="8604956" cy="853021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i="1" dirty="0" smtClean="0">
                <a:effectLst/>
              </a:rPr>
              <a:t>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Из цветной бумаги фигурными ножницами по шаблону вырезаем оборочку для основы. Она чуть больше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основы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74888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5363924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841" y="3244334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Слайд 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71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05264"/>
            <a:ext cx="8496944" cy="10527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Выбираем цвет бумаги для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квиллинга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 в котором будет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решена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наша открытка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4888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5435932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3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340768"/>
            <a:ext cx="3384376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  <a:t>Если основа белая, украшаем её полосками бумаги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34"/>
            <a:ext cx="4896544" cy="65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6300027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05264"/>
            <a:ext cx="8784976" cy="10426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Основа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и оборка для неё готовы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6213"/>
            <a:ext cx="7416824" cy="556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5406508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6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1484784"/>
            <a:ext cx="2664296" cy="23762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  <a:t>Собираем их вместе,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клеим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/>
              </a:rPr>
              <a:t>одну на другую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824536" cy="643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252023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6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715000"/>
            <a:ext cx="87849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По шаблону вырезаем две окружности – подложку под нашу композицию.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Придерживаемся выбранного колорита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272808" cy="54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5273914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Слайд 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400</TotalTime>
  <Words>266</Words>
  <Application>Microsoft Office PowerPoint</Application>
  <PresentationFormat>Экран (4:3)</PresentationFormat>
  <Paragraphs>56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ПАСХАЛЬНАЯ ОТКРЫТКА  В СТИЛЕ КВИЛЛИНГ  Мастер - класс</vt:lpstr>
      <vt:lpstr>В этот светлый праздник Пасхи принято дарить подарки.  А подарки, сделанные своими руками, вдвойне приятны</vt:lpstr>
      <vt:lpstr>По шаблону вырезаем из картона основу. Можно использовать «весёлый картон» (цветной картон с принтом).  Если картон белый, можно украсить его как на образце   </vt:lpstr>
      <vt:lpstr> Из цветной бумаги фигурными ножницами по шаблону вырезаем оборочку для основы. Она чуть больше основы</vt:lpstr>
      <vt:lpstr>Выбираем цвет бумаги для квиллинга в котором будет  решена наша открытка</vt:lpstr>
      <vt:lpstr>Если основа белая, украшаем её полосками бумаги</vt:lpstr>
      <vt:lpstr> Основа и оборка для неё готовы</vt:lpstr>
      <vt:lpstr>Собираем их вместе,  клеим одну на другую</vt:lpstr>
      <vt:lpstr>По шаблону вырезаем две окружности – подложку под нашу композицию.                 Придерживаемся выбранного колорита</vt:lpstr>
      <vt:lpstr>Наклеиваем одну окружность на другую</vt:lpstr>
      <vt:lpstr>Собираем все элементы</vt:lpstr>
      <vt:lpstr>Готовим украшение для нашей композиции в стиле квиллинг. Делаем завитушки «бихайв» или «греческая волна»   </vt:lpstr>
      <vt:lpstr>Наклеиваем украшение на основу</vt:lpstr>
      <vt:lpstr>Готовим ролы (шаблон № 9 и № 10) – 8 элементов,  придаём  им форму капельки</vt:lpstr>
      <vt:lpstr>Собираем узор</vt:lpstr>
      <vt:lpstr>      Творим розы и 7 капелек                        Конструируем бантик                (шаблон №7)                                                Все элементы готовы </vt:lpstr>
      <vt:lpstr>По схеме собираем всю композицию</vt:lpstr>
      <vt:lpstr>Последний штрих – делаем надпись для нашей открытки.  Надпись может быть любой:  «Христос Воскресе!», «Светлой Пасхи!» и т.п. </vt:lpstr>
      <vt:lpstr>Наше изделие готово. Любуемся своим творением.  Теперь можно порадовать      своих близких </vt:lpstr>
      <vt:lpstr>ПАСХАЛЬНАЯ ОТКРЫТКА  В СТИЛЕ КВИЛЛИНГ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ПАСХАЛЬНАЯ ОТКРЫТКА  В СТИЛЕ КВИЛЛИНГ</dc:title>
  <dc:creator>Пользователь</dc:creator>
  <cp:lastModifiedBy>Пользователь</cp:lastModifiedBy>
  <cp:revision>23</cp:revision>
  <dcterms:created xsi:type="dcterms:W3CDTF">2016-07-04T06:56:33Z</dcterms:created>
  <dcterms:modified xsi:type="dcterms:W3CDTF">2016-07-04T13:48:09Z</dcterms:modified>
</cp:coreProperties>
</file>